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1186" y="29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71600"/>
            <a:ext cx="7315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5400" b="1">
                <a:solidFill>
                  <a:srgbClr val="FFD700"/>
                </a:solidFill>
              </a:defRPr>
            </a:pPr>
            <a:r>
              <a:t>BOLLYWOOD DREAMS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2400">
                <a:solidFill>
                  <a:srgbClr val="FFFFFF"/>
                </a:solidFill>
              </a:defRPr>
            </a:pPr>
            <a:r>
              <a:t>Visual Lookbook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926080"/>
            <a:ext cx="7315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800">
                <a:solidFill>
                  <a:srgbClr val="C8C8C8"/>
                </a:solidFill>
              </a:defRPr>
            </a:pPr>
            <a:r>
              <a:t>A Musical Feature Film</a:t>
            </a:r>
          </a:p>
          <a:p>
            <a:r>
              <a:t>Written by David S. Harris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Meeting the Mentor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Manju's office—walls covered in music history.</a:t>
            </a:r>
          </a:p>
        </p:txBody>
      </p:sp>
      <p:pic>
        <p:nvPicPr>
          <p:cNvPr id="4" name="Picture 3" descr="2025-12-22_00_22_06_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Learning the Craft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Golden hour rehearsals. Sweat and dedication.</a:t>
            </a:r>
          </a:p>
        </p:txBody>
      </p:sp>
      <p:pic>
        <p:nvPicPr>
          <p:cNvPr id="4" name="Picture 3" descr="2025-12-22_00_24_06_9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Learning the Craft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Golden hour rehearsals. Sweat and dedication.</a:t>
            </a:r>
          </a:p>
        </p:txBody>
      </p:sp>
      <p:pic>
        <p:nvPicPr>
          <p:cNvPr id="4" name="Picture 3" descr="2025-12-22_20_05_17_0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Breaking Point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Family watches as their son chooses performance.</a:t>
            </a:r>
          </a:p>
        </p:txBody>
      </p:sp>
      <p:pic>
        <p:nvPicPr>
          <p:cNvPr id="4" name="Picture 3" descr="2025-12-22_00_23_02_5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Manju's Club Nights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Real stage. Lights blazing. Confetti falls.</a:t>
            </a:r>
          </a:p>
        </p:txBody>
      </p:sp>
      <p:pic>
        <p:nvPicPr>
          <p:cNvPr id="4" name="Picture 3" descr="2025-12-23_14_49_56_6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Manju's Club Nights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Real stage. Lights blazing. Confetti falls.</a:t>
            </a:r>
          </a:p>
        </p:txBody>
      </p:sp>
      <p:pic>
        <p:nvPicPr>
          <p:cNvPr id="4" name="Picture 3" descr="2025-12-23_14_50_35_4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Mumbai Arrival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95° heat. Chaos. The dream made real.</a:t>
            </a:r>
          </a:p>
        </p:txBody>
      </p:sp>
      <p:pic>
        <p:nvPicPr>
          <p:cNvPr id="4" name="Picture 3" descr="2025-12-22_00_27_24_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Dream Begins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Grand theater. Chandeliers. Orchestra.</a:t>
            </a:r>
          </a:p>
        </p:txBody>
      </p:sp>
      <p:pic>
        <p:nvPicPr>
          <p:cNvPr id="4" name="Picture 3" descr="2025-12-23_15_05_14_6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Dream Begins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Grand theater. Chandeliers. Orchestra.</a:t>
            </a:r>
          </a:p>
        </p:txBody>
      </p:sp>
      <p:pic>
        <p:nvPicPr>
          <p:cNvPr id="4" name="Picture 3" descr="1766599997242_2025-12-22_00_30_03_117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Audition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Single spotlight. Everything on the line.</a:t>
            </a:r>
          </a:p>
        </p:txBody>
      </p:sp>
      <p:pic>
        <p:nvPicPr>
          <p:cNvPr id="4" name="Picture 3" descr="2025-12-22_01_42_39_1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Corporate cubicles, cold lights.</a:t>
            </a:r>
          </a:p>
        </p:txBody>
      </p:sp>
      <p:pic>
        <p:nvPicPr>
          <p:cNvPr id="4" name="Picture 3" descr="2025-12-22_01_37_34_8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Audition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Single spotlight. Everything on the line.</a:t>
            </a:r>
          </a:p>
        </p:txBody>
      </p:sp>
      <p:pic>
        <p:nvPicPr>
          <p:cNvPr id="4" name="Picture 3" descr="2025-12-23_14_57_30_4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Audition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Single spotlight. Everything on the line.</a:t>
            </a:r>
          </a:p>
        </p:txBody>
      </p:sp>
      <p:pic>
        <p:nvPicPr>
          <p:cNvPr id="4" name="Picture 3" descr="2025-12-23_14_59_26_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Recording Session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Late night. Creating music together.</a:t>
            </a:r>
          </a:p>
        </p:txBody>
      </p:sp>
      <p:pic>
        <p:nvPicPr>
          <p:cNvPr id="4" name="Picture 3" descr="2025-12-22_01_43_57_278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Recording Session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Late night. Creating music together.</a:t>
            </a:r>
          </a:p>
        </p:txBody>
      </p:sp>
      <p:pic>
        <p:nvPicPr>
          <p:cNvPr id="4" name="Picture 3" descr="2025-12-22_01_36_44_3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Professional Training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Bright lights. Mirrors. Perfectionism.</a:t>
            </a:r>
          </a:p>
        </p:txBody>
      </p:sp>
      <p:pic>
        <p:nvPicPr>
          <p:cNvPr id="4" name="Picture 3" descr="2025-12-22_01_41_24_8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Professional Training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Bright lights. Mirrors. Perfectionism.</a:t>
            </a:r>
          </a:p>
        </p:txBody>
      </p:sp>
      <p:pic>
        <p:nvPicPr>
          <p:cNvPr id="4" name="Picture 3" descr="2025-12-23_14_56_56_5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Meeting Priya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Backstage corridor. Chemistry ignites.</a:t>
            </a:r>
          </a:p>
        </p:txBody>
      </p:sp>
      <p:pic>
        <p:nvPicPr>
          <p:cNvPr id="4" name="Picture 3" descr="2025-12-22_00_28_56_3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Fantasy Peak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Impossible perfection. Everything they dreamed.</a:t>
            </a:r>
          </a:p>
        </p:txBody>
      </p:sp>
      <p:pic>
        <p:nvPicPr>
          <p:cNvPr id="4" name="Picture 3" descr="2025-12-22_01_45_53_9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Fantasy Peak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Impossible perfection. Everything they dreamed.</a:t>
            </a:r>
          </a:p>
        </p:txBody>
      </p:sp>
      <p:pic>
        <p:nvPicPr>
          <p:cNvPr id="4" name="Picture 3" descr="2025-12-22_01_49_20_8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Fantasy Peak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Impossible perfection. Everything they dreamed.</a:t>
            </a:r>
          </a:p>
        </p:txBody>
      </p:sp>
      <p:pic>
        <p:nvPicPr>
          <p:cNvPr id="4" name="Picture 3" descr="2025-12-23_14_53_06_355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Corporate cubicles, cold lights.</a:t>
            </a:r>
          </a:p>
        </p:txBody>
      </p:sp>
      <p:pic>
        <p:nvPicPr>
          <p:cNvPr id="4" name="Picture 3" descr="2025-12-22_01_52_20_3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Fantasy Peak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Impossible perfection. Everything they dreamed.</a:t>
            </a:r>
          </a:p>
        </p:txBody>
      </p:sp>
      <p:pic>
        <p:nvPicPr>
          <p:cNvPr id="4" name="Picture 3" descr="2025-12-23_14_53_47_178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Fantasy Peak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Impossible perfection. Everything they dreamed.</a:t>
            </a:r>
          </a:p>
        </p:txBody>
      </p:sp>
      <p:pic>
        <p:nvPicPr>
          <p:cNvPr id="4" name="Picture 3" descr="2025-12-23_14_54_27_040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Times Square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Their names in lights. Broadway dreams.</a:t>
            </a:r>
          </a:p>
        </p:txBody>
      </p:sp>
      <p:pic>
        <p:nvPicPr>
          <p:cNvPr id="4" name="Picture 3" descr="2025-12-22_01_48_14_7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Return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Grey cubicles again. Dream fades.</a:t>
            </a:r>
          </a:p>
        </p:txBody>
      </p:sp>
      <p:pic>
        <p:nvPicPr>
          <p:cNvPr id="4" name="Picture 3" descr="2025-12-22_01_54_06_7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Café Rhythm &amp; Beats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Coffee and revelation. Finding home.</a:t>
            </a:r>
          </a:p>
        </p:txBody>
      </p:sp>
      <p:pic>
        <p:nvPicPr>
          <p:cNvPr id="4" name="Picture 3" descr="2025-12-22_01_54_35_689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Creating Their Own Show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Late nights. Building something real.</a:t>
            </a:r>
          </a:p>
        </p:txBody>
      </p:sp>
      <p:pic>
        <p:nvPicPr>
          <p:cNvPr id="4" name="Picture 3" descr="2025-12-23_14_58_50_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We Bring Our Whole Selves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Their truth on stage. Parents weeping with joy.</a:t>
            </a:r>
          </a:p>
        </p:txBody>
      </p:sp>
      <p:pic>
        <p:nvPicPr>
          <p:cNvPr id="4" name="Picture 3" descr="2025-12-23_15_10_13_360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We Bring Our Whole Selves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Their truth on stage. Parents weeping with joy.</a:t>
            </a:r>
          </a:p>
        </p:txBody>
      </p:sp>
      <p:pic>
        <p:nvPicPr>
          <p:cNvPr id="4" name="Picture 3" descr="2025-12-22_01_55_41_8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We Bring Our Whole Selves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Their truth on stage. Parents weeping with joy.</a:t>
            </a:r>
          </a:p>
        </p:txBody>
      </p:sp>
      <p:pic>
        <p:nvPicPr>
          <p:cNvPr id="4" name="Picture 3" descr="2025-12-23_14_51_09_4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Finale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Full company. Authentic triumph.</a:t>
            </a:r>
          </a:p>
        </p:txBody>
      </p:sp>
      <p:pic>
        <p:nvPicPr>
          <p:cNvPr id="4" name="Picture 3" descr="2025-12-22_01_50_00_835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Corporate cubicles, cold lights.</a:t>
            </a:r>
          </a:p>
        </p:txBody>
      </p:sp>
      <p:pic>
        <p:nvPicPr>
          <p:cNvPr id="4" name="Picture 3" descr="2025-12-22_00_32_01_1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Finale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Full company. Authentic triumph.</a:t>
            </a:r>
          </a:p>
        </p:txBody>
      </p:sp>
      <p:pic>
        <p:nvPicPr>
          <p:cNvPr id="4" name="Picture 3" descr="2025-12-22_01_56_49_9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Celebration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Freedom to create together. New beginnings.</a:t>
            </a:r>
          </a:p>
        </p:txBody>
      </p:sp>
      <p:pic>
        <p:nvPicPr>
          <p:cNvPr id="4" name="Picture 3" descr="2025-12-22_16_57_51_8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Celebration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Freedom to create together. New beginnings.</a:t>
            </a:r>
          </a:p>
        </p:txBody>
      </p:sp>
      <p:pic>
        <p:nvPicPr>
          <p:cNvPr id="4" name="Picture 3" descr="2025-12-24_12_30_14_3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Celebration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Freedom to create together. New beginnings.</a:t>
            </a:r>
          </a:p>
        </p:txBody>
      </p:sp>
      <p:pic>
        <p:nvPicPr>
          <p:cNvPr id="4" name="Picture 3" descr="2025-12-24_12_33_15_8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Celebration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Freedom to create together. New beginnings.</a:t>
            </a:r>
          </a:p>
        </p:txBody>
      </p:sp>
      <p:pic>
        <p:nvPicPr>
          <p:cNvPr id="4" name="Picture 3" descr="2025-12-24_12_40_28_8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Celebration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Freedom to create together. New beginnings.</a:t>
            </a:r>
          </a:p>
        </p:txBody>
      </p:sp>
      <p:pic>
        <p:nvPicPr>
          <p:cNvPr id="4" name="Picture 3" descr="2025-12-24_12_43_09_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Celebration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Freedom to create together. New beginnings.</a:t>
            </a:r>
          </a:p>
        </p:txBody>
      </p:sp>
      <p:pic>
        <p:nvPicPr>
          <p:cNvPr id="4" name="Picture 3" descr="2025-12-24_12_47_27_4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Celebration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Freedom to create together. New beginnings.</a:t>
            </a:r>
          </a:p>
        </p:txBody>
      </p:sp>
      <p:pic>
        <p:nvPicPr>
          <p:cNvPr id="4" name="Picture 3" descr="2025-12-24_12_49_10_2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Daily Commute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Subway car transforms into stage.</a:t>
            </a:r>
          </a:p>
        </p:txBody>
      </p:sp>
      <p:pic>
        <p:nvPicPr>
          <p:cNvPr id="4" name="Picture 3" descr="2025-12-22_00_17_18_012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Late Night Dreaming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Dal and dreams. Two friends at table.</a:t>
            </a:r>
          </a:p>
        </p:txBody>
      </p:sp>
      <p:pic>
        <p:nvPicPr>
          <p:cNvPr id="4" name="Picture 3" descr="2025-12-22_01_39_00_223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Late Night Planning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Queens apartment. Keyboard and posters.</a:t>
            </a:r>
          </a:p>
        </p:txBody>
      </p:sp>
      <p:pic>
        <p:nvPicPr>
          <p:cNvPr id="4" name="Picture 3" descr="2025-12-23_14_56_27_455_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Late Night Planning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Queens apartment. Keyboard and posters.</a:t>
            </a:r>
          </a:p>
        </p:txBody>
      </p:sp>
      <p:pic>
        <p:nvPicPr>
          <p:cNvPr id="4" name="Picture 3" descr="2025-12-23_14_39_14_3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3200" b="1">
                <a:solidFill>
                  <a:srgbClr val="FFD700"/>
                </a:solidFill>
              </a:defRPr>
            </a:pPr>
            <a:r>
              <a:t>The First Public Performance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9436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1600" i="1">
                <a:solidFill>
                  <a:srgbClr val="C8C8C8"/>
                </a:solidFill>
              </a:defRPr>
            </a:pPr>
            <a:r>
              <a:t>Community center. Where Manju discovers them.</a:t>
            </a:r>
          </a:p>
        </p:txBody>
      </p:sp>
      <p:pic>
        <p:nvPicPr>
          <p:cNvPr id="4" name="Picture 3" descr="2025-12-22_00_20_59_9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14400"/>
            <a:ext cx="2351314" cy="4114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489</Words>
  <Application>Microsoft Office PowerPoint</Application>
  <PresentationFormat>On-screen Show (16:9)</PresentationFormat>
  <Paragraphs>96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David Harris</dc:creator>
  <cp:keywords/>
  <dc:description>generated using python-pptx</dc:description>
  <cp:lastModifiedBy>David Harris</cp:lastModifiedBy>
  <cp:revision>1</cp:revision>
  <dcterms:created xsi:type="dcterms:W3CDTF">2013-01-27T09:14:16Z</dcterms:created>
  <dcterms:modified xsi:type="dcterms:W3CDTF">2025-12-24T19:08:50Z</dcterms:modified>
  <cp:category/>
</cp:coreProperties>
</file>